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2" r:id="rId2"/>
    <p:sldId id="407" r:id="rId3"/>
    <p:sldId id="410" r:id="rId4"/>
    <p:sldId id="409" r:id="rId5"/>
    <p:sldId id="411" r:id="rId6"/>
    <p:sldId id="413" r:id="rId7"/>
    <p:sldId id="415" r:id="rId8"/>
    <p:sldId id="405" r:id="rId9"/>
  </p:sldIdLst>
  <p:sldSz cx="9144000" cy="5143500" type="screen16x9"/>
  <p:notesSz cx="6797675" cy="9926638"/>
  <p:defaultTextStyle>
    <a:defPPr>
      <a:defRPr lang="en-US"/>
    </a:defPPr>
    <a:lvl1pPr marL="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0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F"/>
    <a:srgbClr val="E6386E"/>
    <a:srgbClr val="0036A2"/>
    <a:srgbClr val="ED3C4E"/>
    <a:srgbClr val="350559"/>
    <a:srgbClr val="CCFF99"/>
    <a:srgbClr val="FFCCCC"/>
    <a:srgbClr val="D17193"/>
    <a:srgbClr val="C0406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87273-820A-4FB3-8DDF-588FFEF07D1D}" v="649" dt="2024-07-22T08:13:59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3" autoAdjust="0"/>
    <p:restoredTop sz="95964" autoAdjust="0"/>
  </p:normalViewPr>
  <p:slideViewPr>
    <p:cSldViewPr>
      <p:cViewPr varScale="1">
        <p:scale>
          <a:sx n="202" d="100"/>
          <a:sy n="202" d="100"/>
        </p:scale>
        <p:origin x="186" y="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an ten Zeldam" userId="09493ce17b86302c" providerId="LiveId" clId="{F9C87273-820A-4FB3-8DDF-588FFEF07D1D}"/>
    <pc:docChg chg="undo custSel addSld delSld modSld sldOrd addMainMaster delMainMaster modMainMaster">
      <pc:chgData name="Sebastiaan ten Zeldam" userId="09493ce17b86302c" providerId="LiveId" clId="{F9C87273-820A-4FB3-8DDF-588FFEF07D1D}" dt="2024-07-22T08:13:59.516" v="987"/>
      <pc:docMkLst>
        <pc:docMk/>
      </pc:docMkLst>
      <pc:sldChg chg="del">
        <pc:chgData name="Sebastiaan ten Zeldam" userId="09493ce17b86302c" providerId="LiveId" clId="{F9C87273-820A-4FB3-8DDF-588FFEF07D1D}" dt="2024-07-18T12:34:13.739" v="751" actId="2696"/>
        <pc:sldMkLst>
          <pc:docMk/>
          <pc:sldMk cId="3362085565" sldId="261"/>
        </pc:sldMkLst>
      </pc:sldChg>
      <pc:sldChg chg="del">
        <pc:chgData name="Sebastiaan ten Zeldam" userId="09493ce17b86302c" providerId="LiveId" clId="{F9C87273-820A-4FB3-8DDF-588FFEF07D1D}" dt="2024-07-18T12:02:04.194" v="173" actId="2696"/>
        <pc:sldMkLst>
          <pc:docMk/>
          <pc:sldMk cId="1577230224" sldId="392"/>
        </pc:sldMkLst>
      </pc:sldChg>
      <pc:sldChg chg="addSp modSp del mod">
        <pc:chgData name="Sebastiaan ten Zeldam" userId="09493ce17b86302c" providerId="LiveId" clId="{F9C87273-820A-4FB3-8DDF-588FFEF07D1D}" dt="2024-07-22T08:07:58.321" v="859" actId="2696"/>
        <pc:sldMkLst>
          <pc:docMk/>
          <pc:sldMk cId="1807150302" sldId="396"/>
        </pc:sldMkLst>
        <pc:spChg chg="mod">
          <ac:chgData name="Sebastiaan ten Zeldam" userId="09493ce17b86302c" providerId="LiveId" clId="{F9C87273-820A-4FB3-8DDF-588FFEF07D1D}" dt="2024-07-18T12:07:04.103" v="176" actId="34135"/>
          <ac:spMkLst>
            <pc:docMk/>
            <pc:sldMk cId="1807150302" sldId="396"/>
            <ac:spMk id="4" creationId="{F286B4B7-F00C-1040-AFAF-5711C53CFA5F}"/>
          </ac:spMkLst>
        </pc:spChg>
        <pc:picChg chg="add mod">
          <ac:chgData name="Sebastiaan ten Zeldam" userId="09493ce17b86302c" providerId="LiveId" clId="{F9C87273-820A-4FB3-8DDF-588FFEF07D1D}" dt="2024-07-18T12:19:31.077" v="582" actId="34135"/>
          <ac:picMkLst>
            <pc:docMk/>
            <pc:sldMk cId="1807150302" sldId="396"/>
            <ac:picMk id="3" creationId="{C6E6FE55-663B-4968-9392-131A9E9D5E45}"/>
          </ac:picMkLst>
        </pc:picChg>
      </pc:sldChg>
      <pc:sldChg chg="addSp modSp del mod">
        <pc:chgData name="Sebastiaan ten Zeldam" userId="09493ce17b86302c" providerId="LiveId" clId="{F9C87273-820A-4FB3-8DDF-588FFEF07D1D}" dt="2024-07-22T08:06:59.693" v="851" actId="2696"/>
        <pc:sldMkLst>
          <pc:docMk/>
          <pc:sldMk cId="815588635" sldId="397"/>
        </pc:sldMkLst>
        <pc:spChg chg="mod">
          <ac:chgData name="Sebastiaan ten Zeldam" userId="09493ce17b86302c" providerId="LiveId" clId="{F9C87273-820A-4FB3-8DDF-588FFEF07D1D}" dt="2024-07-18T12:02:17.824" v="174" actId="20577"/>
          <ac:spMkLst>
            <pc:docMk/>
            <pc:sldMk cId="815588635" sldId="397"/>
            <ac:spMk id="2" creationId="{5DC76556-7CC4-8449-A343-81F83ED1662B}"/>
          </ac:spMkLst>
        </pc:spChg>
        <pc:spChg chg="mod">
          <ac:chgData name="Sebastiaan ten Zeldam" userId="09493ce17b86302c" providerId="LiveId" clId="{F9C87273-820A-4FB3-8DDF-588FFEF07D1D}" dt="2024-07-18T12:06:56.493" v="175" actId="34135"/>
          <ac:spMkLst>
            <pc:docMk/>
            <pc:sldMk cId="815588635" sldId="397"/>
            <ac:spMk id="4" creationId="{F286B4B7-F00C-1040-AFAF-5711C53CFA5F}"/>
          </ac:spMkLst>
        </pc:spChg>
        <pc:picChg chg="add mod">
          <ac:chgData name="Sebastiaan ten Zeldam" userId="09493ce17b86302c" providerId="LiveId" clId="{F9C87273-820A-4FB3-8DDF-588FFEF07D1D}" dt="2024-07-18T12:17:03.786" v="557" actId="34135"/>
          <ac:picMkLst>
            <pc:docMk/>
            <pc:sldMk cId="815588635" sldId="397"/>
            <ac:picMk id="3" creationId="{961ED662-9798-89BB-F87F-7851D8405292}"/>
          </ac:picMkLst>
        </pc:picChg>
      </pc:sldChg>
      <pc:sldChg chg="addSp delSp modSp del mod">
        <pc:chgData name="Sebastiaan ten Zeldam" userId="09493ce17b86302c" providerId="LiveId" clId="{F9C87273-820A-4FB3-8DDF-588FFEF07D1D}" dt="2024-07-18T12:34:17.247" v="752" actId="2696"/>
        <pc:sldMkLst>
          <pc:docMk/>
          <pc:sldMk cId="691583398" sldId="398"/>
        </pc:sldMkLst>
        <pc:picChg chg="add mod">
          <ac:chgData name="Sebastiaan ten Zeldam" userId="09493ce17b86302c" providerId="LiveId" clId="{F9C87273-820A-4FB3-8DDF-588FFEF07D1D}" dt="2024-07-18T12:00:18.631" v="169" actId="1076"/>
          <ac:picMkLst>
            <pc:docMk/>
            <pc:sldMk cId="691583398" sldId="398"/>
            <ac:picMk id="3" creationId="{FE53F625-4D5E-10C6-5411-1CF0DCE47C29}"/>
          </ac:picMkLst>
        </pc:picChg>
        <pc:picChg chg="del">
          <ac:chgData name="Sebastiaan ten Zeldam" userId="09493ce17b86302c" providerId="LiveId" clId="{F9C87273-820A-4FB3-8DDF-588FFEF07D1D}" dt="2024-07-18T11:59:54.136" v="158" actId="478"/>
          <ac:picMkLst>
            <pc:docMk/>
            <pc:sldMk cId="691583398" sldId="398"/>
            <ac:picMk id="12" creationId="{B844928A-2993-5443-A42F-FFF7ED7E7681}"/>
          </ac:picMkLst>
        </pc:picChg>
        <pc:picChg chg="del">
          <ac:chgData name="Sebastiaan ten Zeldam" userId="09493ce17b86302c" providerId="LiveId" clId="{F9C87273-820A-4FB3-8DDF-588FFEF07D1D}" dt="2024-07-18T12:00:38.825" v="170" actId="478"/>
          <ac:picMkLst>
            <pc:docMk/>
            <pc:sldMk cId="691583398" sldId="398"/>
            <ac:picMk id="49" creationId="{CD8FB8E7-E617-124D-9E82-0F974B5C5828}"/>
          </ac:picMkLst>
        </pc:picChg>
      </pc:sldChg>
      <pc:sldChg chg="del">
        <pc:chgData name="Sebastiaan ten Zeldam" userId="09493ce17b86302c" providerId="LiveId" clId="{F9C87273-820A-4FB3-8DDF-588FFEF07D1D}" dt="2024-07-18T12:37:27.255" v="777" actId="2696"/>
        <pc:sldMkLst>
          <pc:docMk/>
          <pc:sldMk cId="464715662" sldId="399"/>
        </pc:sldMkLst>
      </pc:sldChg>
      <pc:sldChg chg="del">
        <pc:chgData name="Sebastiaan ten Zeldam" userId="09493ce17b86302c" providerId="LiveId" clId="{F9C87273-820A-4FB3-8DDF-588FFEF07D1D}" dt="2024-07-18T12:37:30.764" v="778" actId="2696"/>
        <pc:sldMkLst>
          <pc:docMk/>
          <pc:sldMk cId="3741532426" sldId="400"/>
        </pc:sldMkLst>
      </pc:sldChg>
      <pc:sldChg chg="addSp modSp add del mod setBg">
        <pc:chgData name="Sebastiaan ten Zeldam" userId="09493ce17b86302c" providerId="LiveId" clId="{F9C87273-820A-4FB3-8DDF-588FFEF07D1D}" dt="2024-07-22T08:08:01.573" v="860" actId="2696"/>
        <pc:sldMkLst>
          <pc:docMk/>
          <pc:sldMk cId="99875234" sldId="401"/>
        </pc:sldMkLst>
        <pc:picChg chg="add mod">
          <ac:chgData name="Sebastiaan ten Zeldam" userId="09493ce17b86302c" providerId="LiveId" clId="{F9C87273-820A-4FB3-8DDF-588FFEF07D1D}" dt="2024-07-18T12:19:45.059" v="586" actId="34135"/>
          <ac:picMkLst>
            <pc:docMk/>
            <pc:sldMk cId="99875234" sldId="401"/>
            <ac:picMk id="3" creationId="{3980F722-10BC-F266-A6FC-381D22FB702A}"/>
          </ac:picMkLst>
        </pc:picChg>
      </pc:sldChg>
      <pc:sldChg chg="addSp modSp add del mod setBg">
        <pc:chgData name="Sebastiaan ten Zeldam" userId="09493ce17b86302c" providerId="LiveId" clId="{F9C87273-820A-4FB3-8DDF-588FFEF07D1D}" dt="2024-07-22T08:08:45.937" v="861"/>
        <pc:sldMkLst>
          <pc:docMk/>
          <pc:sldMk cId="1737143077" sldId="402"/>
        </pc:sldMkLst>
        <pc:picChg chg="add mod">
          <ac:chgData name="Sebastiaan ten Zeldam" userId="09493ce17b86302c" providerId="LiveId" clId="{F9C87273-820A-4FB3-8DDF-588FFEF07D1D}" dt="2024-07-18T12:17:12.540" v="559" actId="34135"/>
          <ac:picMkLst>
            <pc:docMk/>
            <pc:sldMk cId="1737143077" sldId="402"/>
            <ac:picMk id="3" creationId="{FF51C85A-613C-E111-6FA6-129070953C34}"/>
          </ac:picMkLst>
        </pc:picChg>
      </pc:sldChg>
      <pc:sldChg chg="modSp del mod">
        <pc:chgData name="Sebastiaan ten Zeldam" userId="09493ce17b86302c" providerId="LiveId" clId="{F9C87273-820A-4FB3-8DDF-588FFEF07D1D}" dt="2024-07-18T12:01:23.437" v="171" actId="2696"/>
        <pc:sldMkLst>
          <pc:docMk/>
          <pc:sldMk cId="2518363969" sldId="402"/>
        </pc:sldMkLst>
        <pc:spChg chg="mod">
          <ac:chgData name="Sebastiaan ten Zeldam" userId="09493ce17b86302c" providerId="LiveId" clId="{F9C87273-820A-4FB3-8DDF-588FFEF07D1D}" dt="2024-07-18T09:07:06.664" v="10"/>
          <ac:spMkLst>
            <pc:docMk/>
            <pc:sldMk cId="2518363969" sldId="402"/>
            <ac:spMk id="4" creationId="{F286B4B7-F00C-1040-AFAF-5711C53CFA5F}"/>
          </ac:spMkLst>
        </pc:spChg>
      </pc:sldChg>
      <pc:sldChg chg="addSp modSp add del mod setBg">
        <pc:chgData name="Sebastiaan ten Zeldam" userId="09493ce17b86302c" providerId="LiveId" clId="{F9C87273-820A-4FB3-8DDF-588FFEF07D1D}" dt="2024-07-22T08:07:03.261" v="852" actId="2696"/>
        <pc:sldMkLst>
          <pc:docMk/>
          <pc:sldMk cId="1640617648" sldId="403"/>
        </pc:sldMkLst>
        <pc:picChg chg="add mod">
          <ac:chgData name="Sebastiaan ten Zeldam" userId="09493ce17b86302c" providerId="LiveId" clId="{F9C87273-820A-4FB3-8DDF-588FFEF07D1D}" dt="2024-07-18T12:17:18.061" v="561" actId="34135"/>
          <ac:picMkLst>
            <pc:docMk/>
            <pc:sldMk cId="1640617648" sldId="403"/>
            <ac:picMk id="3" creationId="{CECF2BEF-47AB-6EF0-1D53-A977BBC08DE0}"/>
          </ac:picMkLst>
        </pc:picChg>
      </pc:sldChg>
      <pc:sldChg chg="modSp del mod">
        <pc:chgData name="Sebastiaan ten Zeldam" userId="09493ce17b86302c" providerId="LiveId" clId="{F9C87273-820A-4FB3-8DDF-588FFEF07D1D}" dt="2024-07-18T12:01:28.717" v="172" actId="2696"/>
        <pc:sldMkLst>
          <pc:docMk/>
          <pc:sldMk cId="4072478736" sldId="403"/>
        </pc:sldMkLst>
        <pc:spChg chg="mod">
          <ac:chgData name="Sebastiaan ten Zeldam" userId="09493ce17b86302c" providerId="LiveId" clId="{F9C87273-820A-4FB3-8DDF-588FFEF07D1D}" dt="2024-07-18T09:07:10.032" v="11"/>
          <ac:spMkLst>
            <pc:docMk/>
            <pc:sldMk cId="4072478736" sldId="403"/>
            <ac:spMk id="4" creationId="{F286B4B7-F00C-1040-AFAF-5711C53CFA5F}"/>
          </ac:spMkLst>
        </pc:spChg>
      </pc:sldChg>
      <pc:sldChg chg="add del">
        <pc:chgData name="Sebastiaan ten Zeldam" userId="09493ce17b86302c" providerId="LiveId" clId="{F9C87273-820A-4FB3-8DDF-588FFEF07D1D}" dt="2024-07-18T12:11:54.606" v="524" actId="2696"/>
        <pc:sldMkLst>
          <pc:docMk/>
          <pc:sldMk cId="384411706" sldId="404"/>
        </pc:sldMkLst>
      </pc:sldChg>
      <pc:sldChg chg="addSp modSp add mod ord setBg">
        <pc:chgData name="Sebastiaan ten Zeldam" userId="09493ce17b86302c" providerId="LiveId" clId="{F9C87273-820A-4FB3-8DDF-588FFEF07D1D}" dt="2024-07-22T08:08:45.937" v="861"/>
        <pc:sldMkLst>
          <pc:docMk/>
          <pc:sldMk cId="335329182" sldId="405"/>
        </pc:sldMkLst>
        <pc:spChg chg="mod">
          <ac:chgData name="Sebastiaan ten Zeldam" userId="09493ce17b86302c" providerId="LiveId" clId="{F9C87273-820A-4FB3-8DDF-588FFEF07D1D}" dt="2024-07-18T12:12:01.126" v="536" actId="20577"/>
          <ac:spMkLst>
            <pc:docMk/>
            <pc:sldMk cId="335329182" sldId="405"/>
            <ac:spMk id="2" creationId="{5DC76556-7CC4-8449-A343-81F83ED1662B}"/>
          </ac:spMkLst>
        </pc:spChg>
        <pc:picChg chg="add mod">
          <ac:chgData name="Sebastiaan ten Zeldam" userId="09493ce17b86302c" providerId="LiveId" clId="{F9C87273-820A-4FB3-8DDF-588FFEF07D1D}" dt="2024-07-18T12:19:38.417" v="584" actId="34135"/>
          <ac:picMkLst>
            <pc:docMk/>
            <pc:sldMk cId="335329182" sldId="405"/>
            <ac:picMk id="3" creationId="{B997FE86-B3E7-06F4-D826-640C0CB4531A}"/>
          </ac:picMkLst>
        </pc:picChg>
      </pc:sldChg>
      <pc:sldChg chg="modSp del mod setBg">
        <pc:chgData name="Sebastiaan ten Zeldam" userId="09493ce17b86302c" providerId="LiveId" clId="{F9C87273-820A-4FB3-8DDF-588FFEF07D1D}" dt="2024-07-18T11:59:08.196" v="157" actId="2696"/>
        <pc:sldMkLst>
          <pc:docMk/>
          <pc:sldMk cId="1113169708" sldId="406"/>
        </pc:sldMkLst>
        <pc:spChg chg="mod">
          <ac:chgData name="Sebastiaan ten Zeldam" userId="09493ce17b86302c" providerId="LiveId" clId="{F9C87273-820A-4FB3-8DDF-588FFEF07D1D}" dt="2024-07-18T11:46:11.128" v="13" actId="20577"/>
          <ac:spMkLst>
            <pc:docMk/>
            <pc:sldMk cId="1113169708" sldId="406"/>
            <ac:spMk id="2" creationId="{5DC76556-7CC4-8449-A343-81F83ED1662B}"/>
          </ac:spMkLst>
        </pc:spChg>
        <pc:spChg chg="mod">
          <ac:chgData name="Sebastiaan ten Zeldam" userId="09493ce17b86302c" providerId="LiveId" clId="{F9C87273-820A-4FB3-8DDF-588FFEF07D1D}" dt="2024-07-18T09:06:54.878" v="8"/>
          <ac:spMkLst>
            <pc:docMk/>
            <pc:sldMk cId="1113169708" sldId="406"/>
            <ac:spMk id="4" creationId="{F286B4B7-F00C-1040-AFAF-5711C53CFA5F}"/>
          </ac:spMkLst>
        </pc:spChg>
      </pc:sldChg>
      <pc:sldChg chg="addSp delSp modSp add del mod ord">
        <pc:chgData name="Sebastiaan ten Zeldam" userId="09493ce17b86302c" providerId="LiveId" clId="{F9C87273-820A-4FB3-8DDF-588FFEF07D1D}" dt="2024-07-22T08:07:31.519" v="855" actId="2696"/>
        <pc:sldMkLst>
          <pc:docMk/>
          <pc:sldMk cId="2760071097" sldId="406"/>
        </pc:sldMkLst>
        <pc:spChg chg="del mod">
          <ac:chgData name="Sebastiaan ten Zeldam" userId="09493ce17b86302c" providerId="LiveId" clId="{F9C87273-820A-4FB3-8DDF-588FFEF07D1D}" dt="2024-07-18T12:17:34.569" v="564" actId="478"/>
          <ac:spMkLst>
            <pc:docMk/>
            <pc:sldMk cId="2760071097" sldId="406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17:58.101" v="568" actId="478"/>
          <ac:spMkLst>
            <pc:docMk/>
            <pc:sldMk cId="2760071097" sldId="406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17:48.903" v="566" actId="478"/>
          <ac:spMkLst>
            <pc:docMk/>
            <pc:sldMk cId="2760071097" sldId="406"/>
            <ac:spMk id="5" creationId="{19F984FE-A575-A9FB-65A9-A03E0D8D14CE}"/>
          </ac:spMkLst>
        </pc:spChg>
        <pc:spChg chg="add mod ord">
          <ac:chgData name="Sebastiaan ten Zeldam" userId="09493ce17b86302c" providerId="LiveId" clId="{F9C87273-820A-4FB3-8DDF-588FFEF07D1D}" dt="2024-07-18T12:22:11.470" v="608" actId="34135"/>
          <ac:spMkLst>
            <pc:docMk/>
            <pc:sldMk cId="2760071097" sldId="406"/>
            <ac:spMk id="7" creationId="{EB35DDEE-693B-EDEF-1F3D-E058DC0A3AF9}"/>
          </ac:spMkLst>
        </pc:spChg>
        <pc:spChg chg="add del">
          <ac:chgData name="Sebastiaan ten Zeldam" userId="09493ce17b86302c" providerId="LiveId" clId="{F9C87273-820A-4FB3-8DDF-588FFEF07D1D}" dt="2024-07-18T12:23:31.443" v="623" actId="22"/>
          <ac:spMkLst>
            <pc:docMk/>
            <pc:sldMk cId="2760071097" sldId="406"/>
            <ac:spMk id="11" creationId="{1E14961D-B9E2-82EC-024F-89E1313443AE}"/>
          </ac:spMkLst>
        </pc:spChg>
        <pc:spChg chg="add mod">
          <ac:chgData name="Sebastiaan ten Zeldam" userId="09493ce17b86302c" providerId="LiveId" clId="{F9C87273-820A-4FB3-8DDF-588FFEF07D1D}" dt="2024-07-18T12:24:33.463" v="637" actId="14100"/>
          <ac:spMkLst>
            <pc:docMk/>
            <pc:sldMk cId="2760071097" sldId="406"/>
            <ac:spMk id="12" creationId="{BE2F8E65-F402-54C2-6DBE-6534A55AC8A2}"/>
          </ac:spMkLst>
        </pc:spChg>
        <pc:spChg chg="add mod">
          <ac:chgData name="Sebastiaan ten Zeldam" userId="09493ce17b86302c" providerId="LiveId" clId="{F9C87273-820A-4FB3-8DDF-588FFEF07D1D}" dt="2024-07-18T12:32:24.072" v="744"/>
          <ac:spMkLst>
            <pc:docMk/>
            <pc:sldMk cId="2760071097" sldId="406"/>
            <ac:spMk id="14" creationId="{60FDF6D1-81B3-3E6E-BF62-CA6961D10EBD}"/>
          </ac:spMkLst>
        </pc:spChg>
        <pc:spChg chg="add mod">
          <ac:chgData name="Sebastiaan ten Zeldam" userId="09493ce17b86302c" providerId="LiveId" clId="{F9C87273-820A-4FB3-8DDF-588FFEF07D1D}" dt="2024-07-18T12:33:09.702" v="746" actId="207"/>
          <ac:spMkLst>
            <pc:docMk/>
            <pc:sldMk cId="2760071097" sldId="406"/>
            <ac:spMk id="15" creationId="{763B0B79-23A3-4FF1-1DFF-45EF0479AAF9}"/>
          </ac:spMkLst>
        </pc:spChg>
        <pc:picChg chg="add del mod">
          <ac:chgData name="Sebastiaan ten Zeldam" userId="09493ce17b86302c" providerId="LiveId" clId="{F9C87273-820A-4FB3-8DDF-588FFEF07D1D}" dt="2024-07-18T12:21:21.194" v="595" actId="478"/>
          <ac:picMkLst>
            <pc:docMk/>
            <pc:sldMk cId="2760071097" sldId="406"/>
            <ac:picMk id="6" creationId="{F1E89ABE-FB08-423D-A88A-B9CA4A939C5D}"/>
          </ac:picMkLst>
        </pc:picChg>
        <pc:picChg chg="add mod">
          <ac:chgData name="Sebastiaan ten Zeldam" userId="09493ce17b86302c" providerId="LiveId" clId="{F9C87273-820A-4FB3-8DDF-588FFEF07D1D}" dt="2024-07-18T12:22:37.166" v="617" actId="34135"/>
          <ac:picMkLst>
            <pc:docMk/>
            <pc:sldMk cId="2760071097" sldId="406"/>
            <ac:picMk id="9" creationId="{DAA56DC9-C14C-6516-5525-4A7D1CE47EC4}"/>
          </ac:picMkLst>
        </pc:picChg>
        <pc:cxnChg chg="add mod">
          <ac:chgData name="Sebastiaan ten Zeldam" userId="09493ce17b86302c" providerId="LiveId" clId="{F9C87273-820A-4FB3-8DDF-588FFEF07D1D}" dt="2024-07-18T12:30:09.690" v="735"/>
          <ac:cxnSpMkLst>
            <pc:docMk/>
            <pc:sldMk cId="2760071097" sldId="406"/>
            <ac:cxnSpMk id="13" creationId="{ECB53B87-5E6F-A9BD-CA22-82CAC6D296AB}"/>
          </ac:cxnSpMkLst>
        </pc:cxnChg>
      </pc:sldChg>
      <pc:sldChg chg="addSp delSp modSp add mod ord setBg">
        <pc:chgData name="Sebastiaan ten Zeldam" userId="09493ce17b86302c" providerId="LiveId" clId="{F9C87273-820A-4FB3-8DDF-588FFEF07D1D}" dt="2024-07-22T08:08:45.937" v="861"/>
        <pc:sldMkLst>
          <pc:docMk/>
          <pc:sldMk cId="1409575007" sldId="407"/>
        </pc:sldMkLst>
        <pc:spChg chg="del">
          <ac:chgData name="Sebastiaan ten Zeldam" userId="09493ce17b86302c" providerId="LiveId" clId="{F9C87273-820A-4FB3-8DDF-588FFEF07D1D}" dt="2024-07-18T12:18:39.457" v="573" actId="478"/>
          <ac:spMkLst>
            <pc:docMk/>
            <pc:sldMk cId="1409575007" sldId="407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18:06.797" v="570" actId="478"/>
          <ac:spMkLst>
            <pc:docMk/>
            <pc:sldMk cId="1409575007" sldId="407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18:43.317" v="575" actId="478"/>
          <ac:spMkLst>
            <pc:docMk/>
            <pc:sldMk cId="1409575007" sldId="407"/>
            <ac:spMk id="5" creationId="{87656B19-A09E-EA79-CC9E-8D69BD3169DF}"/>
          </ac:spMkLst>
        </pc:spChg>
        <pc:spChg chg="add mod">
          <ac:chgData name="Sebastiaan ten Zeldam" userId="09493ce17b86302c" providerId="LiveId" clId="{F9C87273-820A-4FB3-8DDF-588FFEF07D1D}" dt="2024-07-18T12:22:08.793" v="607" actId="34135"/>
          <ac:spMkLst>
            <pc:docMk/>
            <pc:sldMk cId="1409575007" sldId="407"/>
            <ac:spMk id="6" creationId="{41B95C6E-04BD-07F2-F1ED-05B13711B83F}"/>
          </ac:spMkLst>
        </pc:spChg>
        <pc:spChg chg="add mod">
          <ac:chgData name="Sebastiaan ten Zeldam" userId="09493ce17b86302c" providerId="LiveId" clId="{F9C87273-820A-4FB3-8DDF-588FFEF07D1D}" dt="2024-07-18T12:24:27.797" v="635" actId="14100"/>
          <ac:spMkLst>
            <pc:docMk/>
            <pc:sldMk cId="1409575007" sldId="407"/>
            <ac:spMk id="8" creationId="{0D7543CF-7EB3-D263-8938-7E8407CD2A72}"/>
          </ac:spMkLst>
        </pc:spChg>
        <pc:spChg chg="add mod">
          <ac:chgData name="Sebastiaan ten Zeldam" userId="09493ce17b86302c" providerId="LiveId" clId="{F9C87273-820A-4FB3-8DDF-588FFEF07D1D}" dt="2024-07-18T12:32:21.452" v="743"/>
          <ac:spMkLst>
            <pc:docMk/>
            <pc:sldMk cId="1409575007" sldId="407"/>
            <ac:spMk id="11" creationId="{C803FBDE-A100-FFB2-6DF1-DACA9E7504D0}"/>
          </ac:spMkLst>
        </pc:spChg>
        <pc:spChg chg="add mod">
          <ac:chgData name="Sebastiaan ten Zeldam" userId="09493ce17b86302c" providerId="LiveId" clId="{F9C87273-820A-4FB3-8DDF-588FFEF07D1D}" dt="2024-07-18T12:33:16.147" v="747"/>
          <ac:spMkLst>
            <pc:docMk/>
            <pc:sldMk cId="1409575007" sldId="407"/>
            <ac:spMk id="12" creationId="{D22E7611-B837-428C-61C1-8A18B5CE4EE4}"/>
          </ac:spMkLst>
        </pc:spChg>
        <pc:picChg chg="add mod">
          <ac:chgData name="Sebastiaan ten Zeldam" userId="09493ce17b86302c" providerId="LiveId" clId="{F9C87273-820A-4FB3-8DDF-588FFEF07D1D}" dt="2024-07-18T12:22:42.148" v="619" actId="34135"/>
          <ac:picMkLst>
            <pc:docMk/>
            <pc:sldMk cId="1409575007" sldId="407"/>
            <ac:picMk id="7" creationId="{15AA8D8D-38ED-F79A-7463-BA7473BDDC0C}"/>
          </ac:picMkLst>
        </pc:picChg>
        <pc:cxnChg chg="add mod">
          <ac:chgData name="Sebastiaan ten Zeldam" userId="09493ce17b86302c" providerId="LiveId" clId="{F9C87273-820A-4FB3-8DDF-588FFEF07D1D}" dt="2024-07-18T12:29:58.603" v="732" actId="692"/>
          <ac:cxnSpMkLst>
            <pc:docMk/>
            <pc:sldMk cId="1409575007" sldId="407"/>
            <ac:cxnSpMk id="9" creationId="{870DF9CD-C08B-A2BE-2271-6B39022C7BF8}"/>
          </ac:cxnSpMkLst>
        </pc:cxnChg>
      </pc:sldChg>
      <pc:sldChg chg="addSp delSp modSp add del mod ord">
        <pc:chgData name="Sebastiaan ten Zeldam" userId="09493ce17b86302c" providerId="LiveId" clId="{F9C87273-820A-4FB3-8DDF-588FFEF07D1D}" dt="2024-07-22T08:07:38.390" v="856" actId="2696"/>
        <pc:sldMkLst>
          <pc:docMk/>
          <pc:sldMk cId="2590643944" sldId="408"/>
        </pc:sldMkLst>
        <pc:spChg chg="del mod">
          <ac:chgData name="Sebastiaan ten Zeldam" userId="09493ce17b86302c" providerId="LiveId" clId="{F9C87273-820A-4FB3-8DDF-588FFEF07D1D}" dt="2024-07-18T12:18:53.086" v="578" actId="478"/>
          <ac:spMkLst>
            <pc:docMk/>
            <pc:sldMk cId="2590643944" sldId="408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15:53.462" v="554" actId="478"/>
          <ac:spMkLst>
            <pc:docMk/>
            <pc:sldMk cId="2590643944" sldId="408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18:55.991" v="580" actId="478"/>
          <ac:spMkLst>
            <pc:docMk/>
            <pc:sldMk cId="2590643944" sldId="408"/>
            <ac:spMk id="5" creationId="{637A3412-476A-06FF-69C8-C4981384EEE8}"/>
          </ac:spMkLst>
        </pc:spChg>
        <pc:spChg chg="add mod">
          <ac:chgData name="Sebastiaan ten Zeldam" userId="09493ce17b86302c" providerId="LiveId" clId="{F9C87273-820A-4FB3-8DDF-588FFEF07D1D}" dt="2024-07-18T12:22:04.564" v="606" actId="34135"/>
          <ac:spMkLst>
            <pc:docMk/>
            <pc:sldMk cId="2590643944" sldId="408"/>
            <ac:spMk id="6" creationId="{454066AC-8CE4-3EA2-45A6-85CD6417EC57}"/>
          </ac:spMkLst>
        </pc:spChg>
        <pc:spChg chg="add mod">
          <ac:chgData name="Sebastiaan ten Zeldam" userId="09493ce17b86302c" providerId="LiveId" clId="{F9C87273-820A-4FB3-8DDF-588FFEF07D1D}" dt="2024-07-18T12:24:22.814" v="634" actId="14100"/>
          <ac:spMkLst>
            <pc:docMk/>
            <pc:sldMk cId="2590643944" sldId="408"/>
            <ac:spMk id="10" creationId="{03713A70-416E-2B11-D09A-1ED0E6DAE118}"/>
          </ac:spMkLst>
        </pc:spChg>
        <pc:spChg chg="add mod">
          <ac:chgData name="Sebastiaan ten Zeldam" userId="09493ce17b86302c" providerId="LiveId" clId="{F9C87273-820A-4FB3-8DDF-588FFEF07D1D}" dt="2024-07-18T12:32:15.270" v="742" actId="207"/>
          <ac:spMkLst>
            <pc:docMk/>
            <pc:sldMk cId="2590643944" sldId="408"/>
            <ac:spMk id="15" creationId="{4F1ABCDA-0264-AC0F-5B45-779D89C1897E}"/>
          </ac:spMkLst>
        </pc:spChg>
        <pc:spChg chg="add mod">
          <ac:chgData name="Sebastiaan ten Zeldam" userId="09493ce17b86302c" providerId="LiveId" clId="{F9C87273-820A-4FB3-8DDF-588FFEF07D1D}" dt="2024-07-18T12:33:20.376" v="748"/>
          <ac:spMkLst>
            <pc:docMk/>
            <pc:sldMk cId="2590643944" sldId="408"/>
            <ac:spMk id="16" creationId="{F27C539A-F839-6A81-4D58-DD9C7B4835F8}"/>
          </ac:spMkLst>
        </pc:spChg>
        <pc:picChg chg="add del mod">
          <ac:chgData name="Sebastiaan ten Zeldam" userId="09493ce17b86302c" providerId="LiveId" clId="{F9C87273-820A-4FB3-8DDF-588FFEF07D1D}" dt="2024-07-18T12:22:00.226" v="605" actId="21"/>
          <ac:picMkLst>
            <pc:docMk/>
            <pc:sldMk cId="2590643944" sldId="408"/>
            <ac:picMk id="8" creationId="{74DB4B24-DA99-CF23-BE59-7511F18D2846}"/>
          </ac:picMkLst>
        </pc:picChg>
        <pc:picChg chg="add mod">
          <ac:chgData name="Sebastiaan ten Zeldam" userId="09493ce17b86302c" providerId="LiveId" clId="{F9C87273-820A-4FB3-8DDF-588FFEF07D1D}" dt="2024-07-18T12:22:50.582" v="621" actId="34135"/>
          <ac:picMkLst>
            <pc:docMk/>
            <pc:sldMk cId="2590643944" sldId="408"/>
            <ac:picMk id="9" creationId="{487D0441-07A5-ECE2-CE6C-D4C617C97029}"/>
          </ac:picMkLst>
        </pc:picChg>
        <pc:picChg chg="add del mod">
          <ac:chgData name="Sebastiaan ten Zeldam" userId="09493ce17b86302c" providerId="LiveId" clId="{F9C87273-820A-4FB3-8DDF-588FFEF07D1D}" dt="2024-07-18T12:28:08.003" v="708" actId="478"/>
          <ac:picMkLst>
            <pc:docMk/>
            <pc:sldMk cId="2590643944" sldId="408"/>
            <ac:picMk id="12" creationId="{C489B653-8A92-C9B6-4449-D83B139E5E2B}"/>
          </ac:picMkLst>
        </pc:picChg>
        <pc:cxnChg chg="add del mod">
          <ac:chgData name="Sebastiaan ten Zeldam" userId="09493ce17b86302c" providerId="LiveId" clId="{F9C87273-820A-4FB3-8DDF-588FFEF07D1D}" dt="2024-07-18T12:30:04.015" v="733" actId="478"/>
          <ac:cxnSpMkLst>
            <pc:docMk/>
            <pc:sldMk cId="2590643944" sldId="408"/>
            <ac:cxnSpMk id="13" creationId="{74AC847D-BB34-2C53-CD4D-1C44F79CDA59}"/>
          </ac:cxnSpMkLst>
        </pc:cxnChg>
        <pc:cxnChg chg="add mod">
          <ac:chgData name="Sebastiaan ten Zeldam" userId="09493ce17b86302c" providerId="LiveId" clId="{F9C87273-820A-4FB3-8DDF-588FFEF07D1D}" dt="2024-07-18T12:30:06.976" v="734"/>
          <ac:cxnSpMkLst>
            <pc:docMk/>
            <pc:sldMk cId="2590643944" sldId="408"/>
            <ac:cxnSpMk id="14" creationId="{3FC1A8FE-A777-14B8-7766-F98B7C75112E}"/>
          </ac:cxnSpMkLst>
        </pc:cxnChg>
      </pc:sldChg>
      <pc:sldChg chg="addSp delSp modSp add mod setBg">
        <pc:chgData name="Sebastiaan ten Zeldam" userId="09493ce17b86302c" providerId="LiveId" clId="{F9C87273-820A-4FB3-8DDF-588FFEF07D1D}" dt="2024-07-22T08:13:47.519" v="985" actId="692"/>
        <pc:sldMkLst>
          <pc:docMk/>
          <pc:sldMk cId="2665248691" sldId="409"/>
        </pc:sldMkLst>
        <pc:spChg chg="add mod">
          <ac:chgData name="Sebastiaan ten Zeldam" userId="09493ce17b86302c" providerId="LiveId" clId="{F9C87273-820A-4FB3-8DDF-588FFEF07D1D}" dt="2024-07-22T08:09:34.691" v="865" actId="207"/>
          <ac:spMkLst>
            <pc:docMk/>
            <pc:sldMk cId="2665248691" sldId="409"/>
            <ac:spMk id="2" creationId="{484D3C6C-56DC-2D63-BABF-18AFB8FF21D3}"/>
          </ac:spMkLst>
        </pc:spChg>
        <pc:spChg chg="del mod">
          <ac:chgData name="Sebastiaan ten Zeldam" userId="09493ce17b86302c" providerId="LiveId" clId="{F9C87273-820A-4FB3-8DDF-588FFEF07D1D}" dt="2024-07-18T12:25:08.446" v="641" actId="478"/>
          <ac:spMkLst>
            <pc:docMk/>
            <pc:sldMk cId="2665248691" sldId="409"/>
            <ac:spMk id="6" creationId="{454066AC-8CE4-3EA2-45A6-85CD6417EC57}"/>
          </ac:spMkLst>
        </pc:spChg>
        <pc:spChg chg="add mod">
          <ac:chgData name="Sebastiaan ten Zeldam" userId="09493ce17b86302c" providerId="LiveId" clId="{F9C87273-820A-4FB3-8DDF-588FFEF07D1D}" dt="2024-07-18T12:31:51.138" v="740" actId="207"/>
          <ac:spMkLst>
            <pc:docMk/>
            <pc:sldMk cId="2665248691" sldId="409"/>
            <ac:spMk id="8" creationId="{ACF4DE9F-71F7-AA26-9178-053ACECE0CBC}"/>
          </ac:spMkLst>
        </pc:spChg>
        <pc:spChg chg="add mod">
          <ac:chgData name="Sebastiaan ten Zeldam" userId="09493ce17b86302c" providerId="LiveId" clId="{F9C87273-820A-4FB3-8DDF-588FFEF07D1D}" dt="2024-07-18T12:33:36.407" v="750" actId="207"/>
          <ac:spMkLst>
            <pc:docMk/>
            <pc:sldMk cId="2665248691" sldId="409"/>
            <ac:spMk id="11" creationId="{C138C98F-3DB9-9126-DFA1-C906A6540AC6}"/>
          </ac:spMkLst>
        </pc:spChg>
        <pc:picChg chg="add">
          <ac:chgData name="Sebastiaan ten Zeldam" userId="09493ce17b86302c" providerId="LiveId" clId="{F9C87273-820A-4FB3-8DDF-588FFEF07D1D}" dt="2024-07-18T12:28:11.861" v="709"/>
          <ac:picMkLst>
            <pc:docMk/>
            <pc:sldMk cId="2665248691" sldId="409"/>
            <ac:picMk id="3" creationId="{90B3EA49-51D8-CCBB-DD23-61E3949D21C2}"/>
          </ac:picMkLst>
        </pc:picChg>
        <pc:picChg chg="add mod">
          <ac:chgData name="Sebastiaan ten Zeldam" userId="09493ce17b86302c" providerId="LiveId" clId="{F9C87273-820A-4FB3-8DDF-588FFEF07D1D}" dt="2024-07-18T12:28:14.288" v="710"/>
          <ac:picMkLst>
            <pc:docMk/>
            <pc:sldMk cId="2665248691" sldId="409"/>
            <ac:picMk id="4" creationId="{EA0C4E8F-AE8C-C989-06DA-7F1FF2BD579C}"/>
          </ac:picMkLst>
        </pc:picChg>
        <pc:picChg chg="add del">
          <ac:chgData name="Sebastiaan ten Zeldam" userId="09493ce17b86302c" providerId="LiveId" clId="{F9C87273-820A-4FB3-8DDF-588FFEF07D1D}" dt="2024-07-18T12:41:52.085" v="823" actId="478"/>
          <ac:picMkLst>
            <pc:docMk/>
            <pc:sldMk cId="2665248691" sldId="409"/>
            <ac:picMk id="9" creationId="{487D0441-07A5-ECE2-CE6C-D4C617C97029}"/>
          </ac:picMkLst>
        </pc:picChg>
        <pc:cxnChg chg="add del mod">
          <ac:chgData name="Sebastiaan ten Zeldam" userId="09493ce17b86302c" providerId="LiveId" clId="{F9C87273-820A-4FB3-8DDF-588FFEF07D1D}" dt="2024-07-18T12:30:12.883" v="736" actId="478"/>
          <ac:cxnSpMkLst>
            <pc:docMk/>
            <pc:sldMk cId="2665248691" sldId="409"/>
            <ac:cxnSpMk id="5" creationId="{F3A8E1C3-3321-B190-1CBD-277E09055934}"/>
          </ac:cxnSpMkLst>
        </pc:cxnChg>
        <pc:cxnChg chg="add mod">
          <ac:chgData name="Sebastiaan ten Zeldam" userId="09493ce17b86302c" providerId="LiveId" clId="{F9C87273-820A-4FB3-8DDF-588FFEF07D1D}" dt="2024-07-22T08:13:47.519" v="985" actId="692"/>
          <ac:cxnSpMkLst>
            <pc:docMk/>
            <pc:sldMk cId="2665248691" sldId="409"/>
            <ac:cxnSpMk id="7" creationId="{7675B1BE-F3E0-9DBD-DE85-B143C0D9B611}"/>
          </ac:cxnSpMkLst>
        </pc:cxnChg>
      </pc:sldChg>
      <pc:sldChg chg="addSp delSp modSp add mod ord">
        <pc:chgData name="Sebastiaan ten Zeldam" userId="09493ce17b86302c" providerId="LiveId" clId="{F9C87273-820A-4FB3-8DDF-588FFEF07D1D}" dt="2024-07-22T08:07:28.267" v="854"/>
        <pc:sldMkLst>
          <pc:docMk/>
          <pc:sldMk cId="2900071585" sldId="410"/>
        </pc:sldMkLst>
        <pc:spChg chg="add mod">
          <ac:chgData name="Sebastiaan ten Zeldam" userId="09493ce17b86302c" providerId="LiveId" clId="{F9C87273-820A-4FB3-8DDF-588FFEF07D1D}" dt="2024-07-18T12:35:04.087" v="761" actId="20577"/>
          <ac:spMkLst>
            <pc:docMk/>
            <pc:sldMk cId="2900071585" sldId="410"/>
            <ac:spMk id="2" creationId="{8BA779A7-219D-62B1-E974-A1B3AFE2D870}"/>
          </ac:spMkLst>
        </pc:spChg>
        <pc:spChg chg="del">
          <ac:chgData name="Sebastiaan ten Zeldam" userId="09493ce17b86302c" providerId="LiveId" clId="{F9C87273-820A-4FB3-8DDF-588FFEF07D1D}" dt="2024-07-18T12:36:48.229" v="770" actId="478"/>
          <ac:spMkLst>
            <pc:docMk/>
            <pc:sldMk cId="2900071585" sldId="410"/>
            <ac:spMk id="12" creationId="{BE2F8E65-F402-54C2-6DBE-6534A55AC8A2}"/>
          </ac:spMkLst>
        </pc:spChg>
        <pc:spChg chg="mod">
          <ac:chgData name="Sebastiaan ten Zeldam" userId="09493ce17b86302c" providerId="LiveId" clId="{F9C87273-820A-4FB3-8DDF-588FFEF07D1D}" dt="2024-07-18T12:35:25.888" v="762"/>
          <ac:spMkLst>
            <pc:docMk/>
            <pc:sldMk cId="2900071585" sldId="410"/>
            <ac:spMk id="14" creationId="{60FDF6D1-81B3-3E6E-BF62-CA6961D10EBD}"/>
          </ac:spMkLst>
        </pc:spChg>
        <pc:spChg chg="mod">
          <ac:chgData name="Sebastiaan ten Zeldam" userId="09493ce17b86302c" providerId="LiveId" clId="{F9C87273-820A-4FB3-8DDF-588FFEF07D1D}" dt="2024-07-18T12:36:31.757" v="769" actId="207"/>
          <ac:spMkLst>
            <pc:docMk/>
            <pc:sldMk cId="2900071585" sldId="410"/>
            <ac:spMk id="15" creationId="{763B0B79-23A3-4FF1-1DFF-45EF0479AAF9}"/>
          </ac:spMkLst>
        </pc:spChg>
        <pc:picChg chg="add mod">
          <ac:chgData name="Sebastiaan ten Zeldam" userId="09493ce17b86302c" providerId="LiveId" clId="{F9C87273-820A-4FB3-8DDF-588FFEF07D1D}" dt="2024-07-18T12:37:00.798" v="773" actId="1076"/>
          <ac:picMkLst>
            <pc:docMk/>
            <pc:sldMk cId="2900071585" sldId="410"/>
            <ac:picMk id="3" creationId="{26D33327-DA7D-A52E-476D-76AA85A22222}"/>
          </ac:picMkLst>
        </pc:picChg>
      </pc:sldChg>
      <pc:sldChg chg="addSp delSp modSp add mod ord setBg">
        <pc:chgData name="Sebastiaan ten Zeldam" userId="09493ce17b86302c" providerId="LiveId" clId="{F9C87273-820A-4FB3-8DDF-588FFEF07D1D}" dt="2024-07-22T08:13:59.516" v="987"/>
        <pc:sldMkLst>
          <pc:docMk/>
          <pc:sldMk cId="2551434284" sldId="411"/>
        </pc:sldMkLst>
        <pc:spChg chg="mod">
          <ac:chgData name="Sebastiaan ten Zeldam" userId="09493ce17b86302c" providerId="LiveId" clId="{F9C87273-820A-4FB3-8DDF-588FFEF07D1D}" dt="2024-07-22T08:09:52.838" v="866" actId="207"/>
          <ac:spMkLst>
            <pc:docMk/>
            <pc:sldMk cId="2551434284" sldId="411"/>
            <ac:spMk id="2" creationId="{484D3C6C-56DC-2D63-BABF-18AFB8FF21D3}"/>
          </ac:spMkLst>
        </pc:spChg>
        <pc:spChg chg="add mod">
          <ac:chgData name="Sebastiaan ten Zeldam" userId="09493ce17b86302c" providerId="LiveId" clId="{F9C87273-820A-4FB3-8DDF-588FFEF07D1D}" dt="2024-07-18T12:34:55.451" v="759"/>
          <ac:spMkLst>
            <pc:docMk/>
            <pc:sldMk cId="2551434284" sldId="411"/>
            <ac:spMk id="3" creationId="{32C4E62E-B65E-7848-843D-A98278AC0469}"/>
          </ac:spMkLst>
        </pc:spChg>
        <pc:spChg chg="mod">
          <ac:chgData name="Sebastiaan ten Zeldam" userId="09493ce17b86302c" providerId="LiveId" clId="{F9C87273-820A-4FB3-8DDF-588FFEF07D1D}" dt="2024-07-18T12:35:30.838" v="763"/>
          <ac:spMkLst>
            <pc:docMk/>
            <pc:sldMk cId="2551434284" sldId="411"/>
            <ac:spMk id="8" creationId="{ACF4DE9F-71F7-AA26-9178-053ACECE0CBC}"/>
          </ac:spMkLst>
        </pc:spChg>
        <pc:spChg chg="del mod">
          <ac:chgData name="Sebastiaan ten Zeldam" userId="09493ce17b86302c" providerId="LiveId" clId="{F9C87273-820A-4FB3-8DDF-588FFEF07D1D}" dt="2024-07-18T12:37:16.135" v="775" actId="478"/>
          <ac:spMkLst>
            <pc:docMk/>
            <pc:sldMk cId="2551434284" sldId="411"/>
            <ac:spMk id="10" creationId="{03713A70-416E-2B11-D09A-1ED0E6DAE118}"/>
          </ac:spMkLst>
        </pc:spChg>
        <pc:spChg chg="mod">
          <ac:chgData name="Sebastiaan ten Zeldam" userId="09493ce17b86302c" providerId="LiveId" clId="{F9C87273-820A-4FB3-8DDF-588FFEF07D1D}" dt="2024-07-18T12:36:24.437" v="768" actId="207"/>
          <ac:spMkLst>
            <pc:docMk/>
            <pc:sldMk cId="2551434284" sldId="411"/>
            <ac:spMk id="11" creationId="{C138C98F-3DB9-9126-DFA1-C906A6540AC6}"/>
          </ac:spMkLst>
        </pc:spChg>
        <pc:picChg chg="add mod">
          <ac:chgData name="Sebastiaan ten Zeldam" userId="09493ce17b86302c" providerId="LiveId" clId="{F9C87273-820A-4FB3-8DDF-588FFEF07D1D}" dt="2024-07-18T12:37:18.437" v="776"/>
          <ac:picMkLst>
            <pc:docMk/>
            <pc:sldMk cId="2551434284" sldId="411"/>
            <ac:picMk id="5" creationId="{5A4E1F60-2BA6-609D-DCB1-A63478C0634D}"/>
          </ac:picMkLst>
        </pc:picChg>
        <pc:cxnChg chg="add mod">
          <ac:chgData name="Sebastiaan ten Zeldam" userId="09493ce17b86302c" providerId="LiveId" clId="{F9C87273-820A-4FB3-8DDF-588FFEF07D1D}" dt="2024-07-22T08:13:59.516" v="987"/>
          <ac:cxnSpMkLst>
            <pc:docMk/>
            <pc:sldMk cId="2551434284" sldId="411"/>
            <ac:cxnSpMk id="6" creationId="{16B1E250-E84B-EB17-1D82-9592BC6DDCE0}"/>
          </ac:cxnSpMkLst>
        </pc:cxnChg>
        <pc:cxnChg chg="del">
          <ac:chgData name="Sebastiaan ten Zeldam" userId="09493ce17b86302c" providerId="LiveId" clId="{F9C87273-820A-4FB3-8DDF-588FFEF07D1D}" dt="2024-07-22T08:13:56.198" v="986" actId="478"/>
          <ac:cxnSpMkLst>
            <pc:docMk/>
            <pc:sldMk cId="2551434284" sldId="411"/>
            <ac:cxnSpMk id="7" creationId="{7675B1BE-F3E0-9DBD-DE85-B143C0D9B611}"/>
          </ac:cxnSpMkLst>
        </pc:cxnChg>
      </pc:sldChg>
      <pc:sldChg chg="addSp delSp modSp add del mod ord">
        <pc:chgData name="Sebastiaan ten Zeldam" userId="09493ce17b86302c" providerId="LiveId" clId="{F9C87273-820A-4FB3-8DDF-588FFEF07D1D}" dt="2024-07-22T08:07:51.772" v="857" actId="2696"/>
        <pc:sldMkLst>
          <pc:docMk/>
          <pc:sldMk cId="888530745" sldId="412"/>
        </pc:sldMkLst>
        <pc:spChg chg="del">
          <ac:chgData name="Sebastiaan ten Zeldam" userId="09493ce17b86302c" providerId="LiveId" clId="{F9C87273-820A-4FB3-8DDF-588FFEF07D1D}" dt="2024-07-18T12:39:20.680" v="784" actId="478"/>
          <ac:spMkLst>
            <pc:docMk/>
            <pc:sldMk cId="888530745" sldId="412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39:49.297" v="788" actId="478"/>
          <ac:spMkLst>
            <pc:docMk/>
            <pc:sldMk cId="888530745" sldId="412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39:26.099" v="786" actId="478"/>
          <ac:spMkLst>
            <pc:docMk/>
            <pc:sldMk cId="888530745" sldId="412"/>
            <ac:spMk id="6" creationId="{226AB6B3-37BA-D3C6-BB7A-F240FB830B9A}"/>
          </ac:spMkLst>
        </pc:spChg>
      </pc:sldChg>
      <pc:sldChg chg="addSp delSp modSp add mod ord setBg">
        <pc:chgData name="Sebastiaan ten Zeldam" userId="09493ce17b86302c" providerId="LiveId" clId="{F9C87273-820A-4FB3-8DDF-588FFEF07D1D}" dt="2024-07-22T08:08:45.937" v="861"/>
        <pc:sldMkLst>
          <pc:docMk/>
          <pc:sldMk cId="1363097478" sldId="413"/>
        </pc:sldMkLst>
        <pc:spChg chg="del mod">
          <ac:chgData name="Sebastiaan ten Zeldam" userId="09493ce17b86302c" providerId="LiveId" clId="{F9C87273-820A-4FB3-8DDF-588FFEF07D1D}" dt="2024-07-18T12:40:16.171" v="794" actId="478"/>
          <ac:spMkLst>
            <pc:docMk/>
            <pc:sldMk cId="1363097478" sldId="413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40:23.399" v="798" actId="478"/>
          <ac:spMkLst>
            <pc:docMk/>
            <pc:sldMk cId="1363097478" sldId="413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40:18.310" v="796" actId="478"/>
          <ac:spMkLst>
            <pc:docMk/>
            <pc:sldMk cId="1363097478" sldId="413"/>
            <ac:spMk id="6" creationId="{3F7649E0-B0A3-ECDE-3E11-81C822EFE83C}"/>
          </ac:spMkLst>
        </pc:spChg>
      </pc:sldChg>
      <pc:sldChg chg="addSp delSp modSp add del mod ord">
        <pc:chgData name="Sebastiaan ten Zeldam" userId="09493ce17b86302c" providerId="LiveId" clId="{F9C87273-820A-4FB3-8DDF-588FFEF07D1D}" dt="2024-07-22T08:07:54.989" v="858" actId="2696"/>
        <pc:sldMkLst>
          <pc:docMk/>
          <pc:sldMk cId="261978333" sldId="414"/>
        </pc:sldMkLst>
        <pc:spChg chg="del mod">
          <ac:chgData name="Sebastiaan ten Zeldam" userId="09493ce17b86302c" providerId="LiveId" clId="{F9C87273-820A-4FB3-8DDF-588FFEF07D1D}" dt="2024-07-18T12:40:40.082" v="804" actId="478"/>
          <ac:spMkLst>
            <pc:docMk/>
            <pc:sldMk cId="261978333" sldId="414"/>
            <ac:spMk id="2" creationId="{5DC76556-7CC4-8449-A343-81F83ED1662B}"/>
          </ac:spMkLst>
        </pc:spChg>
        <pc:spChg chg="del mod">
          <ac:chgData name="Sebastiaan ten Zeldam" userId="09493ce17b86302c" providerId="LiveId" clId="{F9C87273-820A-4FB3-8DDF-588FFEF07D1D}" dt="2024-07-18T12:40:48.183" v="809" actId="478"/>
          <ac:spMkLst>
            <pc:docMk/>
            <pc:sldMk cId="261978333" sldId="414"/>
            <ac:spMk id="4" creationId="{F286B4B7-F00C-1040-AFAF-5711C53CFA5F}"/>
          </ac:spMkLst>
        </pc:spChg>
        <pc:spChg chg="add del mod">
          <ac:chgData name="Sebastiaan ten Zeldam" userId="09493ce17b86302c" providerId="LiveId" clId="{F9C87273-820A-4FB3-8DDF-588FFEF07D1D}" dt="2024-07-18T12:40:42.304" v="806" actId="478"/>
          <ac:spMkLst>
            <pc:docMk/>
            <pc:sldMk cId="261978333" sldId="414"/>
            <ac:spMk id="6" creationId="{F8F0619B-09A7-2026-FBAB-802919382975}"/>
          </ac:spMkLst>
        </pc:spChg>
        <pc:picChg chg="add del mod">
          <ac:chgData name="Sebastiaan ten Zeldam" userId="09493ce17b86302c" providerId="LiveId" clId="{F9C87273-820A-4FB3-8DDF-588FFEF07D1D}" dt="2024-07-18T12:42:46.265" v="848" actId="478"/>
          <ac:picMkLst>
            <pc:docMk/>
            <pc:sldMk cId="261978333" sldId="414"/>
            <ac:picMk id="8" creationId="{AF6E8CE5-297A-3A23-3B0C-5008DF5EAF6A}"/>
          </ac:picMkLst>
        </pc:picChg>
      </pc:sldChg>
      <pc:sldChg chg="addSp delSp modSp add mod ord setBg">
        <pc:chgData name="Sebastiaan ten Zeldam" userId="09493ce17b86302c" providerId="LiveId" clId="{F9C87273-820A-4FB3-8DDF-588FFEF07D1D}" dt="2024-07-22T08:09:57.599" v="867" actId="207"/>
        <pc:sldMkLst>
          <pc:docMk/>
          <pc:sldMk cId="3045831549" sldId="415"/>
        </pc:sldMkLst>
        <pc:spChg chg="mod">
          <ac:chgData name="Sebastiaan ten Zeldam" userId="09493ce17b86302c" providerId="LiveId" clId="{F9C87273-820A-4FB3-8DDF-588FFEF07D1D}" dt="2024-07-22T08:09:57.599" v="867" actId="207"/>
          <ac:spMkLst>
            <pc:docMk/>
            <pc:sldMk cId="3045831549" sldId="415"/>
            <ac:spMk id="2" creationId="{484D3C6C-56DC-2D63-BABF-18AFB8FF21D3}"/>
          </ac:spMkLst>
        </pc:spChg>
        <pc:spChg chg="del">
          <ac:chgData name="Sebastiaan ten Zeldam" userId="09493ce17b86302c" providerId="LiveId" clId="{F9C87273-820A-4FB3-8DDF-588FFEF07D1D}" dt="2024-07-18T12:41:16.642" v="815" actId="478"/>
          <ac:spMkLst>
            <pc:docMk/>
            <pc:sldMk cId="3045831549" sldId="415"/>
            <ac:spMk id="8" creationId="{ACF4DE9F-71F7-AA26-9178-053ACECE0CBC}"/>
          </ac:spMkLst>
        </pc:spChg>
        <pc:spChg chg="del mod">
          <ac:chgData name="Sebastiaan ten Zeldam" userId="09493ce17b86302c" providerId="LiveId" clId="{F9C87273-820A-4FB3-8DDF-588FFEF07D1D}" dt="2024-07-18T12:41:20.739" v="818" actId="478"/>
          <ac:spMkLst>
            <pc:docMk/>
            <pc:sldMk cId="3045831549" sldId="415"/>
            <ac:spMk id="11" creationId="{C138C98F-3DB9-9126-DFA1-C906A6540AC6}"/>
          </ac:spMkLst>
        </pc:spChg>
        <pc:picChg chg="add del mod">
          <ac:chgData name="Sebastiaan ten Zeldam" userId="09493ce17b86302c" providerId="LiveId" clId="{F9C87273-820A-4FB3-8DDF-588FFEF07D1D}" dt="2024-07-18T12:42:16.049" v="829" actId="478"/>
          <ac:picMkLst>
            <pc:docMk/>
            <pc:sldMk cId="3045831549" sldId="415"/>
            <ac:picMk id="5" creationId="{31438C0B-CCEB-ED3A-7553-E56029D4DD56}"/>
          </ac:picMkLst>
        </pc:picChg>
        <pc:picChg chg="add mod">
          <ac:chgData name="Sebastiaan ten Zeldam" userId="09493ce17b86302c" providerId="LiveId" clId="{F9C87273-820A-4FB3-8DDF-588FFEF07D1D}" dt="2024-07-18T12:42:52.423" v="850" actId="34135"/>
          <ac:picMkLst>
            <pc:docMk/>
            <pc:sldMk cId="3045831549" sldId="415"/>
            <ac:picMk id="6" creationId="{08497B90-17E4-A90D-92E2-475BFBAEF678}"/>
          </ac:picMkLst>
        </pc:picChg>
        <pc:picChg chg="del">
          <ac:chgData name="Sebastiaan ten Zeldam" userId="09493ce17b86302c" providerId="LiveId" clId="{F9C87273-820A-4FB3-8DDF-588FFEF07D1D}" dt="2024-07-18T12:41:54.174" v="824" actId="478"/>
          <ac:picMkLst>
            <pc:docMk/>
            <pc:sldMk cId="3045831549" sldId="415"/>
            <ac:picMk id="9" creationId="{487D0441-07A5-ECE2-CE6C-D4C617C97029}"/>
          </ac:picMkLst>
        </pc:picChg>
        <pc:cxnChg chg="del">
          <ac:chgData name="Sebastiaan ten Zeldam" userId="09493ce17b86302c" providerId="LiveId" clId="{F9C87273-820A-4FB3-8DDF-588FFEF07D1D}" dt="2024-07-18T12:41:17.893" v="816" actId="478"/>
          <ac:cxnSpMkLst>
            <pc:docMk/>
            <pc:sldMk cId="3045831549" sldId="415"/>
            <ac:cxnSpMk id="7" creationId="{7675B1BE-F3E0-9DBD-DE85-B143C0D9B611}"/>
          </ac:cxnSpMkLst>
        </pc:cxnChg>
      </pc:sldChg>
      <pc:sldMasterChg chg="setBg delSldLayout modSldLayout">
        <pc:chgData name="Sebastiaan ten Zeldam" userId="09493ce17b86302c" providerId="LiveId" clId="{F9C87273-820A-4FB3-8DDF-588FFEF07D1D}" dt="2024-07-22T08:08:45.937" v="861"/>
        <pc:sldMasterMkLst>
          <pc:docMk/>
          <pc:sldMasterMk cId="1881081798" sldId="2147483648"/>
        </pc:sldMasterMkLst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4221095338" sldId="2147483649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955565500" sldId="2147483650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424304444" sldId="2147483651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217440956" sldId="2147483652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47887550" sldId="2147483653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695047616" sldId="2147483654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968886268" sldId="2147483655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117916548" sldId="2147483656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821008789" sldId="2147483657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1930717637" sldId="2147483658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261934693" sldId="2147483659"/>
          </pc:sldLayoutMkLst>
        </pc:sldLayoutChg>
        <pc:sldLayoutChg chg="del">
          <pc:chgData name="Sebastiaan ten Zeldam" userId="09493ce17b86302c" providerId="LiveId" clId="{F9C87273-820A-4FB3-8DDF-588FFEF07D1D}" dt="2024-07-18T12:37:30.764" v="778" actId="2696"/>
          <pc:sldLayoutMkLst>
            <pc:docMk/>
            <pc:sldMasterMk cId="1881081798" sldId="2147483648"/>
            <pc:sldLayoutMk cId="2902602674" sldId="2147483660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2345169190" sldId="2147483676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2126600221" sldId="2147483677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2335682607" sldId="2147483678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2075736495" sldId="2147483679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197161761" sldId="2147483680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761780191" sldId="2147483682"/>
          </pc:sldLayoutMkLst>
        </pc:sldLayoutChg>
        <pc:sldLayoutChg chg="addSp delSp modSp mod 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1550091027" sldId="2147483683"/>
          </pc:sldLayoutMkLst>
          <pc:picChg chg="del">
            <ac:chgData name="Sebastiaan ten Zeldam" userId="09493ce17b86302c" providerId="LiveId" clId="{F9C87273-820A-4FB3-8DDF-588FFEF07D1D}" dt="2024-07-18T11:53:34.307" v="124" actId="478"/>
            <ac:picMkLst>
              <pc:docMk/>
              <pc:sldMasterMk cId="1881081798" sldId="2147483648"/>
              <pc:sldLayoutMk cId="1550091027" sldId="2147483683"/>
              <ac:picMk id="8" creationId="{FC39A520-D812-7E47-94E2-B7D5C5C3BE01}"/>
            </ac:picMkLst>
          </pc:picChg>
          <pc:picChg chg="add del mod">
            <ac:chgData name="Sebastiaan ten Zeldam" userId="09493ce17b86302c" providerId="LiveId" clId="{F9C87273-820A-4FB3-8DDF-588FFEF07D1D}" dt="2024-07-18T12:16:49.695" v="555" actId="478"/>
            <ac:picMkLst>
              <pc:docMk/>
              <pc:sldMasterMk cId="1881081798" sldId="2147483648"/>
              <pc:sldLayoutMk cId="1550091027" sldId="2147483683"/>
              <ac:picMk id="9" creationId="{B9F0CC78-5048-8C86-DC87-DD2CE9FBF090}"/>
            </ac:picMkLst>
          </pc:picChg>
          <pc:picChg chg="del">
            <ac:chgData name="Sebastiaan ten Zeldam" userId="09493ce17b86302c" providerId="LiveId" clId="{F9C87273-820A-4FB3-8DDF-588FFEF07D1D}" dt="2024-07-18T11:55:03.863" v="147" actId="478"/>
            <ac:picMkLst>
              <pc:docMk/>
              <pc:sldMasterMk cId="1881081798" sldId="2147483648"/>
              <pc:sldLayoutMk cId="1550091027" sldId="2147483683"/>
              <ac:picMk id="10" creationId="{AB747EB3-130B-A54B-A404-AFB21C8A37A7}"/>
            </ac:picMkLst>
          </pc:picChg>
          <pc:picChg chg="add del mod">
            <ac:chgData name="Sebastiaan ten Zeldam" userId="09493ce17b86302c" providerId="LiveId" clId="{F9C87273-820A-4FB3-8DDF-588FFEF07D1D}" dt="2024-07-18T11:55:02.717" v="146" actId="478"/>
            <ac:picMkLst>
              <pc:docMk/>
              <pc:sldMasterMk cId="1881081798" sldId="2147483648"/>
              <pc:sldLayoutMk cId="1550091027" sldId="2147483683"/>
              <ac:picMk id="12" creationId="{9C300858-84D4-B77A-3ECF-55DC0AE06CAC}"/>
            </ac:picMkLst>
          </pc:picChg>
          <pc:picChg chg="add mod">
            <ac:chgData name="Sebastiaan ten Zeldam" userId="09493ce17b86302c" providerId="LiveId" clId="{F9C87273-820A-4FB3-8DDF-588FFEF07D1D}" dt="2024-07-18T11:57:39.650" v="154" actId="1076"/>
            <ac:picMkLst>
              <pc:docMk/>
              <pc:sldMasterMk cId="1881081798" sldId="2147483648"/>
              <pc:sldLayoutMk cId="1550091027" sldId="2147483683"/>
              <ac:picMk id="15" creationId="{5808D444-9508-311A-2838-280877104A69}"/>
            </ac:picMkLst>
          </pc:picChg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746761302" sldId="2147483684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4056453416" sldId="2147483685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300924653" sldId="2147483686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1706575260" sldId="2147483687"/>
          </pc:sldLayoutMkLst>
        </pc:sldLayoutChg>
        <pc:sldLayoutChg chg="setBg">
          <pc:chgData name="Sebastiaan ten Zeldam" userId="09493ce17b86302c" providerId="LiveId" clId="{F9C87273-820A-4FB3-8DDF-588FFEF07D1D}" dt="2024-07-22T08:08:45.937" v="861"/>
          <pc:sldLayoutMkLst>
            <pc:docMk/>
            <pc:sldMasterMk cId="1881081798" sldId="2147483648"/>
            <pc:sldLayoutMk cId="921028455" sldId="2147483688"/>
          </pc:sldLayoutMkLst>
        </pc:sldLayoutChg>
      </pc:sldMasterChg>
      <pc:sldMasterChg chg="new del mod addSldLayout delSldLayout">
        <pc:chgData name="Sebastiaan ten Zeldam" userId="09493ce17b86302c" providerId="LiveId" clId="{F9C87273-820A-4FB3-8DDF-588FFEF07D1D}" dt="2024-07-18T11:58:30.615" v="156" actId="6938"/>
        <pc:sldMasterMkLst>
          <pc:docMk/>
          <pc:sldMasterMk cId="4191401112" sldId="2147483689"/>
        </pc:sldMasterMkLst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385818372" sldId="2147483690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3291294261" sldId="2147483691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980113465" sldId="2147483692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1755946331" sldId="2147483693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211378711" sldId="2147483694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2258253643" sldId="2147483695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1033589486" sldId="2147483696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463013427" sldId="2147483697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2464339332" sldId="2147483698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2836856633" sldId="2147483699"/>
          </pc:sldLayoutMkLst>
        </pc:sldLayoutChg>
        <pc:sldLayoutChg chg="new del replId">
          <pc:chgData name="Sebastiaan ten Zeldam" userId="09493ce17b86302c" providerId="LiveId" clId="{F9C87273-820A-4FB3-8DDF-588FFEF07D1D}" dt="2024-07-18T11:58:30.615" v="156" actId="6938"/>
          <pc:sldLayoutMkLst>
            <pc:docMk/>
            <pc:sldMasterMk cId="4191401112" sldId="2147483689"/>
            <pc:sldLayoutMk cId="1145542782" sldId="21474837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F278CE9-5917-4316-B7C1-682957B290C9}" type="datetimeFigureOut">
              <a:rPr lang="en-MY" smtClean="0"/>
              <a:pPr/>
              <a:t>22/7/2024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F357F79-2D78-4404-8C6C-8B4D7C34168D}" type="slidenum">
              <a:rPr lang="en-MY" smtClean="0"/>
              <a:pPr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499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CC5761C-2C82-498A-A1FF-639FC3E63C5B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A93FC07-ECD2-43F1-A7CE-B9FAC24C43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0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16C33FE-E920-4948-8126-7F22F6202FD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/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6D097C7-F695-1844-9935-EBCCD89EE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DDFE619E-FBDD-8240-9180-BD85AA9359A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0DA9E1F-8997-8648-BE3D-79066F60D300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73ED6EF-3CBE-4440-982A-CF3958D3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422109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064897" cy="539080"/>
          </a:xfrm>
        </p:spPr>
        <p:txBody>
          <a:bodyPr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8" y="900115"/>
            <a:ext cx="4244283" cy="2545556"/>
          </a:xfrm>
        </p:spPr>
        <p:txBody>
          <a:bodyPr/>
          <a:lstStyle>
            <a:lvl1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900115"/>
            <a:ext cx="4244279" cy="2545556"/>
          </a:xfrm>
        </p:spPr>
        <p:txBody>
          <a:bodyPr/>
          <a:lstStyle>
            <a:lvl1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B95C76E-09C8-A347-B3A0-3E01A3A12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FB2AF3B4-F3CB-0A42-86C8-CE316C62361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C11928B-D1F3-C44D-8AC6-5276EFFF04E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C735D0A9-62DC-F54E-BFE8-6C8B556F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2174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3916"/>
            <a:ext cx="8064898" cy="465169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151338"/>
            <a:ext cx="42458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6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4" indent="0">
              <a:buNone/>
              <a:defRPr sz="1500" b="1"/>
            </a:lvl4pPr>
            <a:lvl5pPr marL="1827473" indent="0">
              <a:buNone/>
              <a:defRPr sz="1500" b="1"/>
            </a:lvl5pPr>
            <a:lvl6pPr marL="2284340" indent="0">
              <a:buNone/>
              <a:defRPr sz="1500" b="1"/>
            </a:lvl6pPr>
            <a:lvl7pPr marL="2741207" indent="0">
              <a:buNone/>
              <a:defRPr sz="1500" b="1"/>
            </a:lvl7pPr>
            <a:lvl8pPr marL="3198073" indent="0">
              <a:buNone/>
              <a:defRPr sz="1500" b="1"/>
            </a:lvl8pPr>
            <a:lvl9pPr marL="3654943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19" y="1631157"/>
            <a:ext cx="42458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24744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6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4" indent="0">
              <a:buNone/>
              <a:defRPr sz="1500" b="1"/>
            </a:lvl4pPr>
            <a:lvl5pPr marL="1827473" indent="0">
              <a:buNone/>
              <a:defRPr sz="1500" b="1"/>
            </a:lvl5pPr>
            <a:lvl6pPr marL="2284340" indent="0">
              <a:buNone/>
              <a:defRPr sz="1500" b="1"/>
            </a:lvl6pPr>
            <a:lvl7pPr marL="2741207" indent="0">
              <a:buNone/>
              <a:defRPr sz="1500" b="1"/>
            </a:lvl7pPr>
            <a:lvl8pPr marL="3198073" indent="0">
              <a:buNone/>
              <a:defRPr sz="1500" b="1"/>
            </a:lvl8pPr>
            <a:lvl9pPr marL="3654943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7"/>
            <a:ext cx="424744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90732A5-463D-6849-8285-7B5F2ED81CDC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09A57643-2F7B-BA41-A295-2E1673E27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CD9BCFA-8936-9A45-ABF2-50E56C1C5BE8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1F0BBED-A91C-2C44-9012-0CD73CBF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0AF4A156-539A-2A45-9360-58073ED9F319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2AFD0DF0-2E3A-3447-81E8-86E9C6774F7E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5979"/>
            <a:ext cx="8640961" cy="857250"/>
          </a:xfrm>
        </p:spPr>
        <p:txBody>
          <a:bodyPr>
            <a:normAutofit/>
          </a:bodyPr>
          <a:lstStyle>
            <a:lvl1pPr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13B32B3-5130-634E-8DDD-F3C689A2F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A8F831B3-013A-2C43-B1DB-4A909AD2258A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C1C6CC0-0DD4-FB44-975E-C3550ECA55A8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2DA2D3D-4E77-6148-B4F8-B113521F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69504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4787"/>
            <a:ext cx="32140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8" y="1491630"/>
            <a:ext cx="3213999" cy="3102995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1500A1D-F5B9-A044-93F3-49C41CCD7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28D5D01-0BC8-7641-BD0B-FC8B9902B33D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EF3EAA9-2992-064D-9B69-475540DFA44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F04BDF9-D471-0D4A-AE22-2FED4B88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11791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4787"/>
            <a:ext cx="32140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8" y="1491630"/>
            <a:ext cx="3213999" cy="3102995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1500A1D-F5B9-A044-93F3-49C41CCD7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28D5D01-0BC8-7641-BD0B-FC8B9902B33D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EF3EAA9-2992-064D-9B69-475540DFA44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F04BDF9-D471-0D4A-AE22-2FED4B88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233568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66" indent="0">
              <a:buNone/>
              <a:defRPr sz="2800"/>
            </a:lvl2pPr>
            <a:lvl3pPr marL="913737" indent="0">
              <a:buNone/>
              <a:defRPr sz="2400"/>
            </a:lvl3pPr>
            <a:lvl4pPr marL="1370604" indent="0">
              <a:buNone/>
              <a:defRPr sz="2000"/>
            </a:lvl4pPr>
            <a:lvl5pPr marL="1827473" indent="0">
              <a:buNone/>
              <a:defRPr sz="2000"/>
            </a:lvl5pPr>
            <a:lvl6pPr marL="2284340" indent="0">
              <a:buNone/>
              <a:defRPr sz="2000"/>
            </a:lvl6pPr>
            <a:lvl7pPr marL="2741207" indent="0">
              <a:buNone/>
              <a:defRPr sz="2000"/>
            </a:lvl7pPr>
            <a:lvl8pPr marL="3198073" indent="0">
              <a:buNone/>
              <a:defRPr sz="2000"/>
            </a:lvl8pPr>
            <a:lvl9pPr marL="36549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CE7F93A-4E30-3B47-BA38-05BA18646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D8E6544-2C3F-674B-B8EA-B799DE0EEE7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BCB8277-DCFD-D241-B68D-B4D128DAB63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BDF184B-CFEB-274F-964C-51E9F0E9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82100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52411"/>
            <a:ext cx="7995498" cy="565571"/>
          </a:xfrm>
        </p:spPr>
        <p:txBody>
          <a:bodyPr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200152"/>
            <a:ext cx="8640961" cy="33944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CDEB82-7322-7E47-B9E9-09774FC6B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7D10443C-B4E7-7244-B627-8D101406AD7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49347EF-830F-E24C-A9FD-E106A60BE2E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352242E-947D-A245-A675-F560ED68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1C52D6D1-C9F6-D34A-BC39-DE980478FF71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6C612EB0-11B9-2B4E-BC9F-95B7B5B9CF7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52411"/>
            <a:ext cx="7995498" cy="565571"/>
          </a:xfrm>
        </p:spPr>
        <p:txBody>
          <a:bodyPr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200152"/>
            <a:ext cx="8640961" cy="33944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CDEB82-7322-7E47-B9E9-09774FC6B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7D10443C-B4E7-7244-B627-8D101406AD7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49347EF-830F-E24C-A9FD-E106A60BE2E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352242E-947D-A245-A675-F560ED68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2075736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54783"/>
            <a:ext cx="2263079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54783"/>
            <a:ext cx="6225483" cy="32908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FCCBE5F-B6E2-064A-8860-1F334BE6BF17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A33FE5A-1D73-374A-B0EC-CBAB830FE8D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3552AB1-F70F-E34E-92A3-ED2C54C3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26193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9EDEDDF3-C381-8A48-AD98-811225C4A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B0BC52EA-ECE1-714C-B89F-AB2B06EF7800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46FD7AD-7B5A-574D-88D9-21FB72617B6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A9F441D-C70A-1545-A802-B6B9FC07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96888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8" y="54864"/>
            <a:ext cx="8064897" cy="644678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8D21D36-043E-0B49-A815-0F6A551F9854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3AA4E77-CB96-A845-BF01-0CF913FAA4F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28C053B5-EC2A-C04E-82AE-5DBC958A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0CB64163-B365-F94C-A648-90F6CA796D2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E105C3B-8FA8-E14F-96A6-17B16591C6F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DA90903-3C6F-3547-9B49-E9824A24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B469B-2F95-CD4A-82D9-E9552829F7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18" y="987574"/>
            <a:ext cx="8640962" cy="3672408"/>
          </a:xfrm>
        </p:spPr>
        <p:txBody>
          <a:bodyPr/>
          <a:lstStyle>
            <a:lvl1pPr marL="0" indent="0">
              <a:buNone/>
              <a:defRPr/>
            </a:lvl1pPr>
            <a:lvl2pPr marL="456868" indent="0">
              <a:buNone/>
              <a:defRPr/>
            </a:lvl2pPr>
            <a:lvl3pPr marL="913738" indent="0">
              <a:buNone/>
              <a:defRPr/>
            </a:lvl3pPr>
            <a:lvl4pPr marL="1370604" indent="0">
              <a:buNone/>
              <a:defRPr/>
            </a:lvl4pPr>
            <a:lvl5pPr marL="1827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2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00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D23C07-A9D8-E849-AD2C-18A566EF6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EBCBA4-CAEF-7548-8A38-01A29CF95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8C4300-66F1-934B-AB89-D031F577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283400-BF62-DF42-BBBF-FAEDF65D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A93FD77-DCD8-7643-8563-6C2C155E7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EEB8EE7-4D7C-AE40-9EC6-0B97D783E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8" y="54864"/>
            <a:ext cx="8064897" cy="644678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8D21D36-043E-0B49-A815-0F6A551F9854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3AA4E77-CB96-A845-BF01-0CF913FAA4F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28C053B5-EC2A-C04E-82AE-5DBC958A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0CB64163-B365-F94C-A648-90F6CA796D2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E105C3B-8FA8-E14F-96A6-17B16591C6F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DA90903-3C6F-3547-9B49-E9824A24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955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9" y="51470"/>
            <a:ext cx="8064897" cy="1220742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90229C2-C5E1-FB47-B63D-1D53217D56A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61CD83D-74E0-4147-A780-36D6A819847B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2936584-1BCB-AD41-A5C8-DA04E9AA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4B5877-A24B-3C48-9450-53C6A2F38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/>
          <a:p>
            <a:fld id="{17B0D29D-1ED6-45DB-9198-640156230535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072675-B17D-5749-B04D-7AE8777A1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F3C2971-3C11-DB40-AEA2-F8F3B9078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5" name="Afbeelding 1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5808D444-9508-311A-2838-280877104A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77" y="195486"/>
            <a:ext cx="773006" cy="2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39A520-D812-7E47-94E2-B7D5C5C3B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35" y="267494"/>
            <a:ext cx="3343435" cy="121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7EB3-130B-A54B-A404-AFB21C8A3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095" y="195486"/>
            <a:ext cx="404847" cy="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39A520-D812-7E47-94E2-B7D5C5C3B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35" y="267494"/>
            <a:ext cx="3343435" cy="121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7EB3-130B-A54B-A404-AFB21C8A3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095" y="195486"/>
            <a:ext cx="404847" cy="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386E"/>
            </a:gs>
            <a:gs pos="100000">
              <a:srgbClr val="0036A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4" tIns="45688" rIns="91374" bIns="4568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3"/>
          </a:xfrm>
          <a:prstGeom prst="rect">
            <a:avLst/>
          </a:prstGeom>
        </p:spPr>
        <p:txBody>
          <a:bodyPr vert="horz" lIns="91374" tIns="45688" rIns="91374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888" y="4767264"/>
            <a:ext cx="2895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76" r:id="rId4"/>
    <p:sldLayoutId id="2147483651" r:id="rId5"/>
    <p:sldLayoutId id="2147483682" r:id="rId6"/>
    <p:sldLayoutId id="2147483683" r:id="rId7"/>
    <p:sldLayoutId id="2147483684" r:id="rId8"/>
    <p:sldLayoutId id="2147483685" r:id="rId9"/>
    <p:sldLayoutId id="2147483652" r:id="rId10"/>
    <p:sldLayoutId id="2147483653" r:id="rId11"/>
    <p:sldLayoutId id="2147483654" r:id="rId12"/>
    <p:sldLayoutId id="2147483656" r:id="rId13"/>
    <p:sldLayoutId id="2147483678" r:id="rId14"/>
    <p:sldLayoutId id="2147483657" r:id="rId15"/>
    <p:sldLayoutId id="2147483658" r:id="rId16"/>
    <p:sldLayoutId id="2147483679" r:id="rId17"/>
    <p:sldLayoutId id="2147483659" r:id="rId18"/>
    <p:sldLayoutId id="2147483655" r:id="rId19"/>
    <p:sldLayoutId id="2147483677" r:id="rId20"/>
    <p:sldLayoutId id="2147483680" r:id="rId21"/>
    <p:sldLayoutId id="2147483686" r:id="rId22"/>
    <p:sldLayoutId id="2147483687" r:id="rId23"/>
  </p:sldLayoutIdLst>
  <p:hf sldNum="0" hdr="0" dt="0"/>
  <p:txStyles>
    <p:titleStyle>
      <a:lvl1pPr algn="ctr" defTabSz="913737" rtl="0" eaLnBrk="1" latinLnBrk="0" hangingPunct="1">
        <a:spcBef>
          <a:spcPct val="0"/>
        </a:spcBef>
        <a:buNone/>
        <a:defRPr lang="en-US" sz="4400" b="0" i="0" kern="12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650" indent="-342650" algn="l" defTabSz="91373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412" indent="-285544" algn="l" defTabSz="9137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170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036" indent="-228432" algn="l" defTabSz="9137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907" indent="-228432" algn="l" defTabSz="9137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2772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1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09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76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 err="1"/>
              <a:t>Welcome</a:t>
            </a:r>
            <a:r>
              <a:rPr lang="nl-NL" sz="6600" dirty="0"/>
              <a:t>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ISIWSC2025</a:t>
            </a:r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F51C85A-613C-E111-6FA6-129070953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7169"/>
            <a:ext cx="1993461" cy="8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1B95C6E-04BD-07F2-F1ED-05B13711B8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15AA8D8D-38ED-F79A-7463-BA7473BDDC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" y="123478"/>
            <a:ext cx="2686296" cy="3753680"/>
          </a:xfrm>
          <a:prstGeom prst="rect">
            <a:avLst/>
          </a:prstGeom>
        </p:spPr>
      </p:pic>
      <p:sp>
        <p:nvSpPr>
          <p:cNvPr id="8" name="Rectangle 30">
            <a:extLst>
              <a:ext uri="{FF2B5EF4-FFF2-40B4-BE49-F238E27FC236}">
                <a16:creationId xmlns:a16="http://schemas.microsoft.com/office/drawing/2014/main" id="{0D7543CF-7EB3-D263-8938-7E8407CD2A72}"/>
              </a:ext>
            </a:extLst>
          </p:cNvPr>
          <p:cNvSpPr/>
          <p:nvPr/>
        </p:nvSpPr>
        <p:spPr>
          <a:xfrm>
            <a:off x="7092280" y="106166"/>
            <a:ext cx="864096" cy="66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</a:rPr>
              <a:t>Insert your logo here</a:t>
            </a:r>
          </a:p>
        </p:txBody>
      </p:sp>
      <p:cxnSp>
        <p:nvCxnSpPr>
          <p:cNvPr id="9" name="AutoShape 6">
            <a:extLst>
              <a:ext uri="{FF2B5EF4-FFF2-40B4-BE49-F238E27FC236}">
                <a16:creationId xmlns:a16="http://schemas.microsoft.com/office/drawing/2014/main" id="{870DF9CD-C08B-A2BE-2271-6B39022C7B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50800" cap="rnd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11" name="TextBox 44">
            <a:extLst>
              <a:ext uri="{FF2B5EF4-FFF2-40B4-BE49-F238E27FC236}">
                <a16:creationId xmlns:a16="http://schemas.microsoft.com/office/drawing/2014/main" id="{C803FBDE-A100-FFB2-6DF1-DACA9E7504D0}"/>
              </a:ext>
            </a:extLst>
          </p:cNvPr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#&gt;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&lt;Title&gt;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D22E7611-B837-428C-61C1-8A18B5CE4EE4}"/>
              </a:ext>
            </a:extLst>
          </p:cNvPr>
          <p:cNvSpPr txBox="1"/>
          <p:nvPr/>
        </p:nvSpPr>
        <p:spPr>
          <a:xfrm>
            <a:off x="2915816" y="2990624"/>
            <a:ext cx="610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&lt;Affiliation&gt;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Date and Time&gt;</a:t>
            </a:r>
          </a:p>
        </p:txBody>
      </p:sp>
    </p:spTree>
    <p:extLst>
      <p:ext uri="{BB962C8B-B14F-4D97-AF65-F5344CB8AC3E}">
        <p14:creationId xmlns:p14="http://schemas.microsoft.com/office/powerpoint/2010/main" val="14095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B35DDEE-693B-EDEF-1F3D-E058DC0A3A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DAA56DC9-C14C-6516-5525-4A7D1CE47E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" y="123478"/>
            <a:ext cx="2686296" cy="3753680"/>
          </a:xfrm>
          <a:prstGeom prst="rect">
            <a:avLst/>
          </a:prstGeom>
        </p:spPr>
      </p:pic>
      <p:cxnSp>
        <p:nvCxnSpPr>
          <p:cNvPr id="13" name="AutoShape 6">
            <a:extLst>
              <a:ext uri="{FF2B5EF4-FFF2-40B4-BE49-F238E27FC236}">
                <a16:creationId xmlns:a16="http://schemas.microsoft.com/office/drawing/2014/main" id="{ECB53B87-5E6F-A9BD-CA22-82CAC6D296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50800" cap="rnd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14" name="TextBox 44">
            <a:extLst>
              <a:ext uri="{FF2B5EF4-FFF2-40B4-BE49-F238E27FC236}">
                <a16:creationId xmlns:a16="http://schemas.microsoft.com/office/drawing/2014/main" id="{60FDF6D1-81B3-3E6E-BF62-CA6961D10EBD}"/>
              </a:ext>
            </a:extLst>
          </p:cNvPr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01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Methodology II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763B0B79-23A3-4FF1-1DFF-45EF0479AAF9}"/>
              </a:ext>
            </a:extLst>
          </p:cNvPr>
          <p:cNvSpPr txBox="1"/>
          <p:nvPr/>
        </p:nvSpPr>
        <p:spPr>
          <a:xfrm>
            <a:off x="2915816" y="2990624"/>
            <a:ext cx="610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An-Chiao Liu, Dr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Omololu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Stephen Aluko</a:t>
            </a:r>
          </a:p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 Vidal, Karen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Kafadar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Utrecht University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17 July, 8:30AM - 9:40AM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779A7-219D-62B1-E974-A1B3AFE2D870}"/>
              </a:ext>
            </a:extLst>
          </p:cNvPr>
          <p:cNvSpPr txBox="1"/>
          <p:nvPr/>
        </p:nvSpPr>
        <p:spPr>
          <a:xfrm>
            <a:off x="2740054" y="568578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CCFF99"/>
                </a:solidFill>
              </a:rPr>
              <a:t>Example 1</a:t>
            </a:r>
            <a:endParaRPr lang="en-MY" sz="6600" b="1" i="1" dirty="0">
              <a:solidFill>
                <a:srgbClr val="CCFF99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D33327-DA7D-A52E-476D-76AA85A22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1470"/>
            <a:ext cx="1080120" cy="6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487D0441-07A5-ECE2-CE6C-D4C617C97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" y="123478"/>
            <a:ext cx="2686296" cy="3753680"/>
          </a:xfrm>
          <a:prstGeom prst="rect">
            <a:avLst/>
          </a:prstGeom>
        </p:spPr>
      </p:pic>
      <p:sp>
        <p:nvSpPr>
          <p:cNvPr id="10" name="Rectangle 30">
            <a:extLst>
              <a:ext uri="{FF2B5EF4-FFF2-40B4-BE49-F238E27FC236}">
                <a16:creationId xmlns:a16="http://schemas.microsoft.com/office/drawing/2014/main" id="{03713A70-416E-2B11-D09A-1ED0E6DAE118}"/>
              </a:ext>
            </a:extLst>
          </p:cNvPr>
          <p:cNvSpPr/>
          <p:nvPr/>
        </p:nvSpPr>
        <p:spPr>
          <a:xfrm>
            <a:off x="7092280" y="106166"/>
            <a:ext cx="864096" cy="66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</a:rPr>
              <a:t>Insert your logo here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" y="4855468"/>
            <a:ext cx="9143998" cy="288032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652" y="155219"/>
            <a:ext cx="892844" cy="328299"/>
          </a:xfrm>
          <a:prstGeom prst="rect">
            <a:avLst/>
          </a:prstGeom>
        </p:spPr>
      </p:pic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675B1BE-F3E0-9DBD-DE85-B143C0D9B6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50800" cap="rnd" algn="ctr">
            <a:gradFill>
              <a:gsLst>
                <a:gs pos="0">
                  <a:srgbClr val="E6386E"/>
                </a:gs>
                <a:gs pos="100000">
                  <a:srgbClr val="0000A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8" name="TextBox 44">
            <a:extLst>
              <a:ext uri="{FF2B5EF4-FFF2-40B4-BE49-F238E27FC236}">
                <a16:creationId xmlns:a16="http://schemas.microsoft.com/office/drawing/2014/main" id="{ACF4DE9F-71F7-AA26-9178-053ACECE0CBC}"/>
              </a:ext>
            </a:extLst>
          </p:cNvPr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#&gt;</a:t>
            </a:r>
          </a:p>
          <a:p>
            <a:pPr algn="r"/>
            <a:r>
              <a:rPr lang="en-US" sz="20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&lt;Title&gt;</a:t>
            </a:r>
            <a:endParaRPr lang="en-US" sz="2800" b="1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C138C98F-3DB9-9126-DFA1-C906A6540AC6}"/>
              </a:ext>
            </a:extLst>
          </p:cNvPr>
          <p:cNvSpPr txBox="1"/>
          <p:nvPr/>
        </p:nvSpPr>
        <p:spPr>
          <a:xfrm>
            <a:off x="2915816" y="2990624"/>
            <a:ext cx="610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pPr algn="r"/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&lt;Affiliation&gt;</a:t>
            </a:r>
          </a:p>
          <a:p>
            <a:pPr algn="r"/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Date and Time&gt;</a:t>
            </a:r>
          </a:p>
        </p:txBody>
      </p:sp>
    </p:spTree>
    <p:extLst>
      <p:ext uri="{BB962C8B-B14F-4D97-AF65-F5344CB8AC3E}">
        <p14:creationId xmlns:p14="http://schemas.microsoft.com/office/powerpoint/2010/main" val="266524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487D0441-07A5-ECE2-CE6C-D4C617C97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" y="123478"/>
            <a:ext cx="2686296" cy="375368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" y="4855468"/>
            <a:ext cx="9143998" cy="288032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652" y="155219"/>
            <a:ext cx="892844" cy="328299"/>
          </a:xfrm>
          <a:prstGeom prst="rect">
            <a:avLst/>
          </a:prstGeom>
        </p:spPr>
      </p:pic>
      <p:sp>
        <p:nvSpPr>
          <p:cNvPr id="8" name="TextBox 44">
            <a:extLst>
              <a:ext uri="{FF2B5EF4-FFF2-40B4-BE49-F238E27FC236}">
                <a16:creationId xmlns:a16="http://schemas.microsoft.com/office/drawing/2014/main" id="{ACF4DE9F-71F7-AA26-9178-053ACECE0CBC}"/>
              </a:ext>
            </a:extLst>
          </p:cNvPr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01</a:t>
            </a:r>
          </a:p>
          <a:p>
            <a:pPr algn="r"/>
            <a:r>
              <a:rPr lang="en-US" sz="20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Methodology II</a:t>
            </a: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C138C98F-3DB9-9126-DFA1-C906A6540AC6}"/>
              </a:ext>
            </a:extLst>
          </p:cNvPr>
          <p:cNvSpPr txBox="1"/>
          <p:nvPr/>
        </p:nvSpPr>
        <p:spPr>
          <a:xfrm>
            <a:off x="2915816" y="2990624"/>
            <a:ext cx="610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An-Chiao Liu, Dr </a:t>
            </a:r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Omololu</a:t>
            </a: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Stephen Aluko</a:t>
            </a:r>
          </a:p>
          <a:p>
            <a:pPr algn="r"/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 Vidal, Karen </a:t>
            </a:r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Kafadar</a:t>
            </a: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endParaRPr lang="en-US" sz="1600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1600" dirty="0">
                <a:solidFill>
                  <a:srgbClr val="0000AF"/>
                </a:solidFill>
              </a:rPr>
              <a:t>Utrecht University</a:t>
            </a:r>
            <a:br>
              <a:rPr lang="nl-NL" sz="1600" dirty="0">
                <a:solidFill>
                  <a:srgbClr val="0000AF"/>
                </a:solidFill>
              </a:rPr>
            </a:br>
            <a:r>
              <a:rPr lang="en-US" sz="1600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17 July, 8:30AM - 9:40AM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2C4E62E-B65E-7848-843D-A98278AC0469}"/>
              </a:ext>
            </a:extLst>
          </p:cNvPr>
          <p:cNvSpPr txBox="1"/>
          <p:nvPr/>
        </p:nvSpPr>
        <p:spPr>
          <a:xfrm>
            <a:off x="2740054" y="568578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CCFF99"/>
                </a:solidFill>
              </a:rPr>
              <a:t>Example 2</a:t>
            </a:r>
            <a:endParaRPr lang="en-MY" sz="6600" b="1" i="1" dirty="0">
              <a:solidFill>
                <a:srgbClr val="CCFF99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4E1F60-2BA6-609D-DCB1-A63478C06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51470"/>
            <a:ext cx="1080120" cy="667969"/>
          </a:xfrm>
          <a:prstGeom prst="rect">
            <a:avLst/>
          </a:prstGeom>
        </p:spPr>
      </p:pic>
      <p:cxnSp>
        <p:nvCxnSpPr>
          <p:cNvPr id="6" name="AutoShape 6">
            <a:extLst>
              <a:ext uri="{FF2B5EF4-FFF2-40B4-BE49-F238E27FC236}">
                <a16:creationId xmlns:a16="http://schemas.microsoft.com/office/drawing/2014/main" id="{16B1E250-E84B-EB17-1D82-9592BC6DDCE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50800" cap="rnd" algn="ctr">
            <a:gradFill>
              <a:gsLst>
                <a:gs pos="0">
                  <a:srgbClr val="E6386E"/>
                </a:gs>
                <a:gs pos="100000">
                  <a:srgbClr val="0000A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143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F51C85A-613C-E111-6FA6-129070953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7169"/>
            <a:ext cx="1993461" cy="8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>
            <a:extLst>
              <a:ext uri="{FF2B5EF4-FFF2-40B4-BE49-F238E27FC236}">
                <a16:creationId xmlns:a16="http://schemas.microsoft.com/office/drawing/2014/main" id="{03713A70-416E-2B11-D09A-1ED0E6DAE118}"/>
              </a:ext>
            </a:extLst>
          </p:cNvPr>
          <p:cNvSpPr/>
          <p:nvPr/>
        </p:nvSpPr>
        <p:spPr>
          <a:xfrm>
            <a:off x="7092280" y="106166"/>
            <a:ext cx="864096" cy="66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</a:rPr>
              <a:t>Insert your logo here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" y="4855468"/>
            <a:ext cx="9143998" cy="288032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652" y="155219"/>
            <a:ext cx="892844" cy="328299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8497B90-17E4-A90D-92E2-475BFBAEF6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" y="7169"/>
            <a:ext cx="1993463" cy="8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/>
              <a:t>THANK YOU.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ISIWSC2025</a:t>
            </a:r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997FE86-B3E7-06F4-D826-640C0CB453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7169"/>
            <a:ext cx="1993461" cy="8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125</Words>
  <Application>Microsoft Office PowerPoint</Application>
  <PresentationFormat>Diavoorstelling (16:9)</PresentationFormat>
  <Paragraphs>29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Welcome.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YOU.</vt:lpstr>
    </vt:vector>
  </TitlesOfParts>
  <Manager>Sham Ramessar</Manager>
  <Company>International Statistical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Statistics Congress</dc:creator>
  <cp:keywords/>
  <dc:description/>
  <cp:lastModifiedBy>Sebastiaan ten Zeldam</cp:lastModifiedBy>
  <cp:revision>786</cp:revision>
  <cp:lastPrinted>2017-11-25T04:58:04Z</cp:lastPrinted>
  <dcterms:created xsi:type="dcterms:W3CDTF">2017-09-19T02:31:42Z</dcterms:created>
  <dcterms:modified xsi:type="dcterms:W3CDTF">2024-07-22T08:14:02Z</dcterms:modified>
  <cp:category/>
</cp:coreProperties>
</file>